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C0DA-657D-4C65-BCAF-9950A22F8192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E20B80-57AA-47A6-BD0A-91C74E1090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2298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C0DA-657D-4C65-BCAF-9950A22F8192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E20B80-57AA-47A6-BD0A-91C74E1090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850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C0DA-657D-4C65-BCAF-9950A22F8192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E20B80-57AA-47A6-BD0A-91C74E1090E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4165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C0DA-657D-4C65-BCAF-9950A22F8192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E20B80-57AA-47A6-BD0A-91C74E1090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8040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C0DA-657D-4C65-BCAF-9950A22F8192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E20B80-57AA-47A6-BD0A-91C74E1090E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4951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C0DA-657D-4C65-BCAF-9950A22F8192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E20B80-57AA-47A6-BD0A-91C74E1090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5888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C0DA-657D-4C65-BCAF-9950A22F8192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0B80-57AA-47A6-BD0A-91C74E1090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179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C0DA-657D-4C65-BCAF-9950A22F8192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0B80-57AA-47A6-BD0A-91C74E1090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04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C0DA-657D-4C65-BCAF-9950A22F8192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0B80-57AA-47A6-BD0A-91C74E1090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734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C0DA-657D-4C65-BCAF-9950A22F8192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E20B80-57AA-47A6-BD0A-91C74E1090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081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C0DA-657D-4C65-BCAF-9950A22F8192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E20B80-57AA-47A6-BD0A-91C74E1090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875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C0DA-657D-4C65-BCAF-9950A22F8192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E20B80-57AA-47A6-BD0A-91C74E1090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911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C0DA-657D-4C65-BCAF-9950A22F8192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0B80-57AA-47A6-BD0A-91C74E1090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08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C0DA-657D-4C65-BCAF-9950A22F8192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0B80-57AA-47A6-BD0A-91C74E1090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054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C0DA-657D-4C65-BCAF-9950A22F8192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0B80-57AA-47A6-BD0A-91C74E1090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537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C0DA-657D-4C65-BCAF-9950A22F8192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E20B80-57AA-47A6-BD0A-91C74E1090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987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FC0DA-657D-4C65-BCAF-9950A22F8192}" type="datetimeFigureOut">
              <a:rPr lang="tr-TR" smtClean="0"/>
              <a:t>10.07.2023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E20B80-57AA-47A6-BD0A-91C74E1090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6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8FB6E6-723F-4389-97B1-FA5D0CF67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77016" cy="1717159"/>
          </a:xfrm>
        </p:spPr>
        <p:txBody>
          <a:bodyPr>
            <a:normAutofit fontScale="90000"/>
          </a:bodyPr>
          <a:lstStyle/>
          <a:p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KÜTÜPHANEMİZİN  ÇALIŞMA SAATLERİ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3CDC785-1B6F-42F1-A330-8D95429627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3740" y="3429000"/>
            <a:ext cx="8612556" cy="2418907"/>
          </a:xfrm>
        </p:spPr>
        <p:txBody>
          <a:bodyPr>
            <a:normAutofit/>
          </a:bodyPr>
          <a:lstStyle/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Yetişkin Bölümü Hafta İçi: 08:30-19:30</a:t>
            </a:r>
          </a:p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 Bölümü Hafta İçi: 08:30-17:30</a:t>
            </a:r>
          </a:p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Cumartesi: 10:00-18:00</a:t>
            </a:r>
          </a:p>
          <a:p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 Günleri ve Resmi Tatillerde </a:t>
            </a:r>
            <a:r>
              <a:rPr lang="tr-TR" sz="2000">
                <a:latin typeface="Times New Roman" panose="02020603050405020304" pitchFamily="18" charset="0"/>
                <a:cs typeface="Times New Roman" panose="02020603050405020304" pitchFamily="18" charset="0"/>
              </a:rPr>
              <a:t>Kütüphanemiz Kapalıdır.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070835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26</Words>
  <Application>Microsoft Office PowerPoint</Application>
  <PresentationFormat>Geniş ekran</PresentationFormat>
  <Paragraphs>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Times New Roman</vt:lpstr>
      <vt:lpstr>Wingdings 3</vt:lpstr>
      <vt:lpstr>Duman</vt:lpstr>
      <vt:lpstr>KÜTÜPHANEMİZİN  ÇALIŞMA SAATLERİ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KÜTÜPHANEMİZİN  ÇALIŞMA SAATLERİ</dc:title>
  <dc:creator>Ebru Yaldız</dc:creator>
  <cp:lastModifiedBy>Ebru Yaldız</cp:lastModifiedBy>
  <cp:revision>2</cp:revision>
  <dcterms:created xsi:type="dcterms:W3CDTF">2023-07-10T11:36:15Z</dcterms:created>
  <dcterms:modified xsi:type="dcterms:W3CDTF">2023-07-10T11:47:41Z</dcterms:modified>
</cp:coreProperties>
</file>